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109" autoAdjust="0"/>
  </p:normalViewPr>
  <p:slideViewPr>
    <p:cSldViewPr snapToGrid="0">
      <p:cViewPr varScale="1">
        <p:scale>
          <a:sx n="48" d="100"/>
          <a:sy n="48" d="100"/>
        </p:scale>
        <p:origin x="200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9d8356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509d83565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9" name="Google Shape;169;g509d83565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a34ecf5f31deed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a34ecf5f31deed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63a34ecf5f31deed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d605fd2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51d605fd2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222" name="Google Shape;222;g51d605fd2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4409555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54409555f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54409555f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00FF"/>
              </a:highlight>
            </a:endParaRPr>
          </a:p>
        </p:txBody>
      </p:sp>
      <p:sp>
        <p:nvSpPr>
          <p:cNvPr id="285" name="Google Shape;28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1d605fd2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51d605fd2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</p:txBody>
      </p:sp>
      <p:sp>
        <p:nvSpPr>
          <p:cNvPr id="294" name="Google Shape;294;g51d605fd2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00FF"/>
              </a:highlight>
            </a:endParaRPr>
          </a:p>
        </p:txBody>
      </p:sp>
      <p:sp>
        <p:nvSpPr>
          <p:cNvPr id="303" name="Google Shape;30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4409555f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54409555f8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00FF"/>
              </a:highlight>
            </a:endParaRPr>
          </a:p>
        </p:txBody>
      </p:sp>
      <p:sp>
        <p:nvSpPr>
          <p:cNvPr id="312" name="Google Shape;312;g54409555f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1d605f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51d605fd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g51d605fd2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05810913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05810913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g505810913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0581091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05810913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g505810913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58109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0581091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46" name="Google Shape;146;g505810913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u2gRZYcpc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switzer@doveinc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garrison@millikin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573000" y="1390100"/>
            <a:ext cx="110460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en-US" sz="6800">
                <a:solidFill>
                  <a:srgbClr val="FFFFFF"/>
                </a:solidFill>
              </a:rPr>
              <a:t>Macon County </a:t>
            </a:r>
            <a:br>
              <a:rPr lang="en-US" sz="6800">
                <a:solidFill>
                  <a:srgbClr val="FFFFFF"/>
                </a:solidFill>
              </a:rPr>
            </a:br>
            <a:r>
              <a:rPr lang="en-US" sz="6800">
                <a:solidFill>
                  <a:srgbClr val="FFFFFF"/>
                </a:solidFill>
              </a:rPr>
              <a:t>Continuum of Care (CoC)</a:t>
            </a:r>
            <a:br>
              <a:rPr lang="en-US" sz="6800">
                <a:solidFill>
                  <a:srgbClr val="FFFFFF"/>
                </a:solidFill>
              </a:rPr>
            </a:br>
            <a:r>
              <a:rPr lang="en-US" sz="6800">
                <a:solidFill>
                  <a:srgbClr val="FFFFFF"/>
                </a:solidFill>
              </a:rPr>
              <a:t>Community Breakfast</a:t>
            </a:r>
            <a:r>
              <a:rPr lang="en-US" sz="6800">
                <a:solidFill>
                  <a:srgbClr val="434343"/>
                </a:solidFill>
              </a:rPr>
              <a:t> </a:t>
            </a:r>
            <a:br>
              <a:rPr lang="en-US" sz="6800">
                <a:solidFill>
                  <a:srgbClr val="434343"/>
                </a:solidFill>
              </a:rPr>
            </a:br>
            <a:br>
              <a:rPr lang="en-US" sz="6800">
                <a:solidFill>
                  <a:srgbClr val="434343"/>
                </a:solidFill>
              </a:rPr>
            </a:br>
            <a:r>
              <a:rPr lang="en-US" sz="1800"/>
              <a:t>March 21, 2019</a:t>
            </a:r>
            <a:endParaRPr sz="6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15650" y="519892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libri"/>
              <a:buNone/>
            </a:pPr>
            <a:r>
              <a:rPr lang="en-US" sz="5400"/>
              <a:t>Unsheltered Count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2"/>
          </p:nvPr>
        </p:nvSpPr>
        <p:spPr>
          <a:xfrm>
            <a:off x="6443200" y="2122992"/>
            <a:ext cx="53331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Good Samaritan Inn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Heritage Behavioral Health Center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Northeast Community Fund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Oasis Day Center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Salvation Army Food Pantry</a:t>
            </a:r>
            <a:endParaRPr sz="240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762900" y="2405992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Catholic Charities Food Pantry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Crossing Healthcare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Crossing Recovery Clinic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Decatur Public Library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Decatur Public Transit Station</a:t>
            </a:r>
            <a:endParaRPr sz="2400"/>
          </a:p>
        </p:txBody>
      </p:sp>
      <p:sp>
        <p:nvSpPr>
          <p:cNvPr id="174" name="Google Shape;174;p24"/>
          <p:cNvSpPr txBox="1"/>
          <p:nvPr/>
        </p:nvSpPr>
        <p:spPr>
          <a:xfrm>
            <a:off x="575975" y="1600200"/>
            <a:ext cx="105414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Community Survey Sites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50" y="175150"/>
            <a:ext cx="9802749" cy="65077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38" y="152400"/>
            <a:ext cx="976412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1219200" y="1888196"/>
            <a:ext cx="9753600" cy="3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dk1"/>
                </a:solidFill>
              </a:rPr>
              <a:t>Drumroll…..</a:t>
            </a:r>
            <a:endParaRPr sz="4100" b="1">
              <a:solidFill>
                <a:schemeClr val="dk1"/>
              </a:solidFill>
            </a:endParaRPr>
          </a:p>
        </p:txBody>
      </p:sp>
      <p:pic>
        <p:nvPicPr>
          <p:cNvPr id="193" name="Google Shape;193;p27" descr="drum roll please......." title="Drum Roll Sound FX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3600" y="0"/>
            <a:ext cx="148400" cy="1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400"/>
              <a:t>Macon County Homelessness</a:t>
            </a:r>
            <a:endParaRPr sz="540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1368880" y="20650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chemeClr val="accent3"/>
                </a:solidFill>
              </a:rPr>
              <a:t>169</a:t>
            </a:r>
            <a:r>
              <a:rPr lang="en-US" sz="3200">
                <a:solidFill>
                  <a:schemeClr val="dk1"/>
                </a:solidFill>
              </a:rPr>
              <a:t> </a:t>
            </a:r>
            <a:r>
              <a:rPr lang="en-US" sz="3200"/>
              <a:t>total individuals who identify as homeless 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chemeClr val="accent3"/>
                </a:solidFill>
              </a:rPr>
              <a:t>117</a:t>
            </a:r>
            <a:r>
              <a:rPr lang="en-US" sz="3200"/>
              <a:t> living in emergency shelter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chemeClr val="accent3"/>
                </a:solidFill>
              </a:rPr>
              <a:t>41 </a:t>
            </a:r>
            <a:r>
              <a:rPr lang="en-US" sz="3200"/>
              <a:t>living in transitional housing 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chemeClr val="accent3"/>
                </a:solidFill>
              </a:rPr>
              <a:t>11 </a:t>
            </a:r>
            <a:r>
              <a:rPr lang="en-US" sz="3200"/>
              <a:t>identified as unsheltered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300" y="920175"/>
            <a:ext cx="8483397" cy="50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27" y="927350"/>
            <a:ext cx="8448755" cy="50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1"/>
          <p:cNvSpPr/>
          <p:nvPr/>
        </p:nvSpPr>
        <p:spPr>
          <a:xfrm>
            <a:off x="458724" y="457200"/>
            <a:ext cx="112746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50" y="991824"/>
            <a:ext cx="8628050" cy="48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015" y="917825"/>
            <a:ext cx="8404519" cy="50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727" y="922588"/>
            <a:ext cx="8426536" cy="5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88650" y="1203250"/>
            <a:ext cx="109905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000"/>
              <a:t>What is the Continuum of Care (CoC)?</a:t>
            </a:r>
            <a:endParaRPr sz="500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512850" y="2575175"/>
            <a:ext cx="111663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The Macon County CoC is the planning   and coordination body for addressing homelessness in Macon County.</a:t>
            </a:r>
            <a:endParaRPr sz="4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458724" y="457200"/>
            <a:ext cx="112746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27" y="1054850"/>
            <a:ext cx="8734501" cy="47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25" y="704850"/>
            <a:ext cx="9382125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25" y="700088"/>
            <a:ext cx="882015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650" y="1087025"/>
            <a:ext cx="8422700" cy="46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838" y="917825"/>
            <a:ext cx="8506323" cy="50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458724" y="457200"/>
            <a:ext cx="112746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600" y="1014423"/>
            <a:ext cx="8534749" cy="48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0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733425"/>
            <a:ext cx="9505950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458724" y="457200"/>
            <a:ext cx="112746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113" y="837613"/>
            <a:ext cx="9213825" cy="51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458724" y="457200"/>
            <a:ext cx="112746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522732" y="521208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452" y="1014364"/>
            <a:ext cx="8815150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3"/>
          <p:cNvPicPr preferRelativeResize="0"/>
          <p:nvPr/>
        </p:nvPicPr>
        <p:blipFill rotWithShape="1">
          <a:blip r:embed="rId3">
            <a:alphaModFix/>
          </a:blip>
          <a:srcRect t="6976"/>
          <a:stretch/>
        </p:blipFill>
        <p:spPr>
          <a:xfrm>
            <a:off x="1612550" y="333750"/>
            <a:ext cx="8966899" cy="61904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400"/>
              <a:t>CoC </a:t>
            </a:r>
            <a:r>
              <a:rPr lang="en-US" sz="5400">
                <a:solidFill>
                  <a:schemeClr val="dk1"/>
                </a:solidFill>
              </a:rPr>
              <a:t>Governing Board Members</a:t>
            </a:r>
            <a:endParaRPr sz="540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1097280" y="1417322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4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Baby Talk - Family Service Agency</a:t>
            </a:r>
            <a:endParaRPr sz="1800"/>
          </a:p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City of Decatur - Neighborhood Services Department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Community Investment Corporation of Decatur - community economic development provider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Crossing Healthcare – medical, behavioral health and substance use treatment provider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Decatur Housing Authority - housing provider: public housing, HCV, section 8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Decatur Macon County Opportunities Corporation - community action agency of Decatur and Macon County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Decatur Public Schools District 61 - truancy/homeless liaison services</a:t>
            </a:r>
            <a:endParaRPr sz="18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6217920" y="1417322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4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Dove, Inc./Lead Agency - multi-area service provider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God’s Shelter of Love - emergency shelter &amp; job training provider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Good Samaritan Inn - meal and </a:t>
            </a:r>
            <a:r>
              <a:rPr lang="en-US" sz="1800">
                <a:solidFill>
                  <a:srgbClr val="434343"/>
                </a:solidFill>
              </a:rPr>
              <a:t>job training provider</a:t>
            </a:r>
            <a:endParaRPr sz="1800">
              <a:solidFill>
                <a:srgbClr val="434343"/>
              </a:solidFill>
            </a:endParaRPr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Heritage Behavioral Health Center - mental health and substance use treatment provider</a:t>
            </a:r>
            <a:endParaRPr sz="1800">
              <a:solidFill>
                <a:schemeClr val="dk1"/>
              </a:solidFill>
            </a:endParaRPr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Macon Piatt Regional Office of Education - truancy/homeless liaison oversight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Millikin University</a:t>
            </a:r>
            <a:endParaRPr sz="1800">
              <a:solidFill>
                <a:schemeClr val="dk1"/>
              </a:solidFill>
            </a:endParaRPr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Salvation Army - emergency shelter, social service &amp; veteran service provider</a:t>
            </a:r>
            <a:endParaRPr sz="1800"/>
          </a:p>
          <a:p>
            <a:pPr marL="91440" lvl="0" indent="-1143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Supportive Services for Veterans Families (SSVF)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1110100" y="985542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339" name="Google Shape;339;p44"/>
          <p:cNvSpPr txBox="1">
            <a:spLocks noGrp="1"/>
          </p:cNvSpPr>
          <p:nvPr>
            <p:ph type="body" idx="1"/>
          </p:nvPr>
        </p:nvSpPr>
        <p:spPr>
          <a:xfrm>
            <a:off x="1110100" y="1795842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Shelter use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New Individuals to community 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Oasis 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CHAT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Coordinated Entry</a:t>
            </a:r>
            <a:endParaRPr sz="240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2400"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Outreach (Homeward Bound)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ISST (Heritage) 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Rise in homelessness </a:t>
            </a:r>
            <a:endParaRPr sz="2400"/>
          </a:p>
          <a:p>
            <a:pPr marL="914400" lvl="1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Weather </a:t>
            </a:r>
            <a:endParaRPr sz="2400"/>
          </a:p>
          <a:p>
            <a:pPr marL="914400" lvl="1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Discrepancies </a:t>
            </a:r>
            <a:endParaRPr sz="2400"/>
          </a:p>
          <a:p>
            <a:pPr marL="457200" lvl="0" indent="-381000" algn="l" rtl="0">
              <a:spcBef>
                <a:spcPts val="2100"/>
              </a:spcBef>
              <a:spcAft>
                <a:spcPts val="2100"/>
              </a:spcAft>
              <a:buSzPts val="2400"/>
              <a:buChar char="●"/>
            </a:pPr>
            <a:r>
              <a:rPr lang="en-US" sz="2400"/>
              <a:t>Rise in chronic homelessness 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body" idx="1"/>
          </p:nvPr>
        </p:nvSpPr>
        <p:spPr>
          <a:xfrm>
            <a:off x="1066800" y="2428800"/>
            <a:ext cx="10058400" cy="10002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6000" b="1">
                <a:solidFill>
                  <a:schemeClr val="dk1"/>
                </a:solidFill>
              </a:rPr>
              <a:t>What are your questions?</a:t>
            </a:r>
            <a:endParaRPr sz="6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0"/>
              <a:buFont typeface="Arial"/>
              <a:buNone/>
            </a:pPr>
            <a:r>
              <a:rPr lang="en-US" sz="8000" b="1"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353" name="Google Shape;353;p4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To learn more about the CoC, annual PIT survey                            and HIC, please contact: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Homeward Bound Program Director Darsonya Switzer: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dswitzer@doveinc.org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Professor Mary Garrison: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mgarrison@millikin.edu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400"/>
              <a:t>Volunteer and Staff Recognition</a:t>
            </a:r>
            <a:endParaRPr sz="5400"/>
          </a:p>
        </p:txBody>
      </p:sp>
      <p:sp>
        <p:nvSpPr>
          <p:cNvPr id="125" name="Google Shape;125;p18"/>
          <p:cNvSpPr txBox="1"/>
          <p:nvPr/>
        </p:nvSpPr>
        <p:spPr>
          <a:xfrm>
            <a:off x="847300" y="1869675"/>
            <a:ext cx="28647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231592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Rachel Born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Leo Breseno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Gracie Brookens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Carol Brown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Nancy Buckles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Madison Burress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Dee Dee Burries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Dave Carpenter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Sarah Crockarell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Nicole Ekiss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6014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60142" lvl="0" indent="-12700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60142" lvl="0" indent="0" algn="ctr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8290975" y="1869675"/>
            <a:ext cx="28647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Mary Miller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Heather Schmidt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Deanna Robinson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Daciena Simmons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Catherine Tarpeh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Nicole Turner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014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Joycelyn VanAntwerp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Dominque Warnsley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Kelsey Wolfe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Janet Whitehead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Calibri"/>
              <a:buChar char=" "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663650" y="1869675"/>
            <a:ext cx="28647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299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Stephanie Gardner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Ashley Garner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Melissa Gillis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Tamica Hatchett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David Horn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Morgan Huffman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Denise Jones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Tiffany Leischner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92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Abston Newingham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ctr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Hilda Margerum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2000"/>
              <a:buFont typeface="Calibri"/>
              <a:buChar char=" "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86875" y="286600"/>
            <a:ext cx="11094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/>
              <a:t>2019 Point-in-Time/Housing Inventory Count</a:t>
            </a:r>
            <a:br>
              <a:rPr lang="en-US"/>
            </a:br>
            <a:r>
              <a:rPr lang="en-US" sz="3800"/>
              <a:t>January 24</a:t>
            </a:r>
            <a:r>
              <a:rPr lang="en-US" sz="3800" baseline="30000"/>
              <a:t>th</a:t>
            </a:r>
            <a:r>
              <a:rPr lang="en-US" sz="3800"/>
              <a:t> </a:t>
            </a:r>
            <a:endParaRPr sz="38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21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US" sz="3400" b="1"/>
              <a:t>Project Team</a:t>
            </a:r>
            <a:endParaRPr sz="3400" b="1"/>
          </a:p>
          <a:p>
            <a:pPr marL="384048" lvl="1" indent="-190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Research Fellows</a:t>
            </a:r>
            <a:endParaRPr sz="3000"/>
          </a:p>
          <a:p>
            <a:pPr marL="566928" lvl="2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Blake Carmichael, Jake Cihak, Jack Morgan, Alex Pratt</a:t>
            </a:r>
            <a:endParaRPr sz="2400">
              <a:solidFill>
                <a:schemeClr val="dk1"/>
              </a:solidFill>
            </a:endParaRPr>
          </a:p>
          <a:p>
            <a:pPr marL="384048" lvl="1" indent="-190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Advisors</a:t>
            </a:r>
            <a:endParaRPr sz="3000"/>
          </a:p>
          <a:p>
            <a:pPr marL="566928" lvl="2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Mary Garrison and RJ Podeschi</a:t>
            </a:r>
            <a:endParaRPr>
              <a:solidFill>
                <a:schemeClr val="dk1"/>
              </a:solidFill>
            </a:endParaRPr>
          </a:p>
          <a:p>
            <a:pPr marL="384048" lvl="1" indent="-190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Dove Representatives</a:t>
            </a:r>
            <a:endParaRPr sz="3000"/>
          </a:p>
          <a:p>
            <a:pPr marL="566928" lvl="2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Darsonya Switzer, Ashley Garner</a:t>
            </a:r>
            <a:endParaRPr>
              <a:solidFill>
                <a:schemeClr val="dk1"/>
              </a:solidFill>
            </a:endParaRPr>
          </a:p>
          <a:p>
            <a:pPr marL="384048" lvl="1" indent="-190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Consultant</a:t>
            </a:r>
            <a:endParaRPr sz="3000"/>
          </a:p>
          <a:p>
            <a:pPr marL="566928" lvl="2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Fred Spannaus</a:t>
            </a:r>
            <a:endParaRPr>
              <a:solidFill>
                <a:schemeClr val="dk1"/>
              </a:solidFill>
            </a:endParaRPr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57780" y="394978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400"/>
              <a:t>Important Terms</a:t>
            </a:r>
            <a:endParaRPr sz="5400"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203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HUD: US Department of Housing &amp; Urban Development</a:t>
            </a:r>
            <a:endParaRPr sz="3200"/>
          </a:p>
          <a:p>
            <a:pPr marL="9144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PIT: Point-in-Time</a:t>
            </a:r>
            <a:endParaRPr sz="3200"/>
          </a:p>
          <a:p>
            <a:pPr marL="9144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HIC: Housing Inventory Count</a:t>
            </a:r>
            <a:endParaRPr sz="3200"/>
          </a:p>
          <a:p>
            <a:pPr marL="9144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TH: Transitional Housing</a:t>
            </a:r>
            <a:endParaRPr sz="3200"/>
          </a:p>
          <a:p>
            <a:pPr marL="9144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ES: Emergency Shelter</a:t>
            </a:r>
            <a:endParaRPr sz="3200"/>
          </a:p>
          <a:p>
            <a:pPr marL="9144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PSH: Permanent Supportive Housing</a:t>
            </a:r>
            <a:endParaRPr sz="3200"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100" y="2912887"/>
            <a:ext cx="2498674" cy="24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097280" y="45635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Process</a:t>
            </a:r>
            <a:r>
              <a:rPr lang="en-US"/>
              <a:t> 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097280" y="20494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Point-In-Time Count (PIT)</a:t>
            </a:r>
            <a:endParaRPr sz="3200"/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Housing Inventory Count (HIC)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5400"/>
              <a:t>Sheltered Count</a:t>
            </a:r>
            <a:endParaRPr sz="5400"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Transitional Housing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Decatur Macon County Opportunities Corporation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Dove, Inc. Transitional Housing Leasing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Dove, Inc. Domestic Violence Transitional Housing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2"/>
          </p:nvPr>
        </p:nvSpPr>
        <p:spPr>
          <a:xfrm>
            <a:off x="1280220" y="1845772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 b="1"/>
              <a:t>Emergency Shelter</a:t>
            </a:r>
            <a:endParaRPr b="1"/>
          </a:p>
          <a:p>
            <a:pPr marL="9144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Decatur Cares Rescue Ministry:     -Grace House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-Water Street Mission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Dove, Inc. Domestic Violence Shelter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God’s Shelter of Love:                                -Union Street Shelter                           -Careage House Shelter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Salvation Army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9144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libri"/>
              <a:buNone/>
            </a:pPr>
            <a:r>
              <a:rPr lang="en-US" sz="5400"/>
              <a:t>Unsheltered Count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1097280" y="2049435"/>
            <a:ext cx="49377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Unfit for human habitation </a:t>
            </a:r>
            <a:endParaRPr sz="2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Outdoors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Building lobby/hallway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Vehicle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Abandoned/vacant building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6392070" y="2049435"/>
            <a:ext cx="49377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Canvassing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Abandoned buildings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Parks/cemeteries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Rural communities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Parking garages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Under bridges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Neighborhoods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Businesses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579</Words>
  <Application>Microsoft Office PowerPoint</Application>
  <PresentationFormat>Widescreen</PresentationFormat>
  <Paragraphs>173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Roboto</vt:lpstr>
      <vt:lpstr>Calibri</vt:lpstr>
      <vt:lpstr>Geometric</vt:lpstr>
      <vt:lpstr>Macon County  Continuum of Care (CoC) Community Breakfast   March 21, 2019</vt:lpstr>
      <vt:lpstr>What is the Continuum of Care (CoC)?</vt:lpstr>
      <vt:lpstr>CoC Governing Board Members</vt:lpstr>
      <vt:lpstr>Volunteer and Staff Recognition</vt:lpstr>
      <vt:lpstr>2019 Point-in-Time/Housing Inventory Count January 24th </vt:lpstr>
      <vt:lpstr>Important Terms</vt:lpstr>
      <vt:lpstr>Process </vt:lpstr>
      <vt:lpstr>Sheltered Count</vt:lpstr>
      <vt:lpstr>Unsheltered Count</vt:lpstr>
      <vt:lpstr>Unsheltered Count</vt:lpstr>
      <vt:lpstr>PowerPoint Presentation</vt:lpstr>
      <vt:lpstr>PowerPoint Presentation</vt:lpstr>
      <vt:lpstr>PowerPoint Presentation</vt:lpstr>
      <vt:lpstr>Macon County Homelessness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Macon County  Continuum of Care (CoC) Community Breakfast   March 21, 2019</dc:title>
  <dc:creator>Mary Garrison</dc:creator>
  <cp:lastModifiedBy>Barb Blakey</cp:lastModifiedBy>
  <cp:revision>2</cp:revision>
  <dcterms:modified xsi:type="dcterms:W3CDTF">2019-03-22T15:17:57Z</dcterms:modified>
</cp:coreProperties>
</file>